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ppt/comments/comment3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im Huddleston" initials="TH" lastIdx="3" clrIdx="0"/>
  <p:cmAuthor id="1" name="Mark Harrington" initials="MH" lastIdx="3" clrIdx="1"/>
  <p:cmAuthor id="2" name="Student Name" initials="SN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E5600"/>
    <a:srgbClr val="E84B02"/>
    <a:srgbClr val="BA0003"/>
    <a:srgbClr val="62139E"/>
    <a:srgbClr val="219797"/>
    <a:srgbClr val="E3CD74"/>
    <a:srgbClr val="EEB42D"/>
    <a:srgbClr val="EED4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7" autoAdjust="0"/>
    <p:restoredTop sz="94649" autoAdjust="0"/>
  </p:normalViewPr>
  <p:slideViewPr>
    <p:cSldViewPr>
      <p:cViewPr varScale="1">
        <p:scale>
          <a:sx n="47" d="100"/>
          <a:sy n="47" d="100"/>
        </p:scale>
        <p:origin x="-108" y="-12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08-01-22T16:49:22.875" idx="1">
    <p:pos x="17" y="10"/>
    <p:text>This template may be too red.</p:tex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08-01-22T18:11:30.890" idx="2">
    <p:pos x="10" y="10"/>
    <p:text>Do you think this picture works well with the template? If you would like to replace it, go ahead.</p:text>
  </p:cm>
</p:cmLst>
</file>

<file path=ppt/comments/comment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08-01-22T16:50:51.843" idx="3">
    <p:pos x="10" y="10"/>
    <p:text>Note that these rates are going to change at the beginning of the next quarter.</p:text>
  </p:cm>
</p:cmLst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3190875"/>
            <a:ext cx="5181600" cy="1849438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90600" y="5181600"/>
            <a:ext cx="5181600" cy="946150"/>
          </a:xfrm>
        </p:spPr>
        <p:txBody>
          <a:bodyPr/>
          <a:lstStyle>
            <a:lvl1pPr marL="0" indent="0">
              <a:buFontTx/>
              <a:buNone/>
              <a:defRPr sz="28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228600" y="6248400"/>
            <a:ext cx="1905000" cy="2286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2362200" y="6248400"/>
            <a:ext cx="4343400" cy="2286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010400" y="6248400"/>
            <a:ext cx="1905000" cy="228600"/>
          </a:xfrm>
        </p:spPr>
        <p:txBody>
          <a:bodyPr/>
          <a:lstStyle>
            <a:lvl1pPr>
              <a:defRPr/>
            </a:lvl1pPr>
          </a:lstStyle>
          <a:p>
            <a:fld id="{42ADACF1-3FF5-48BD-B579-8E9A916AD8D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FB015A-22AE-45CE-8381-3A6B2FB56D1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685800"/>
            <a:ext cx="2095500" cy="5486400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685800"/>
            <a:ext cx="61341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813CA7-9B1B-47BA-AB1A-A24AD848BDE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DA7315-7F73-459F-9690-FE5CF659753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03C4B9-3696-422B-9247-776D5CD1611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71600"/>
            <a:ext cx="41148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1148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E55F1E-74BE-4194-A5D7-88539A6BAF8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016524-A743-4154-A322-7F1225166D3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7E26EC-CAE4-4F8C-B179-FCD0CD86582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C7A042-20D8-48A5-9E7E-6B16C6109A8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BBC650-4400-46A5-9E6B-7F5A336D42A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1F7F95-4611-4D8F-A2E5-2655FABBC18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685800"/>
            <a:ext cx="8382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71600"/>
            <a:ext cx="83820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819400" y="62484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434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67600" y="62484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B1104F6F-56F3-421C-BD2A-ABC1DE7415AF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2pPr>
      <a:lvl3pPr algn="l" rtl="0" fontAlgn="base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3pPr>
      <a:lvl4pPr algn="l" rtl="0" fontAlgn="base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4pPr>
      <a:lvl5pPr algn="l" rtl="0" fontAlgn="base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5pPr>
      <a:lvl6pPr marL="457200" algn="l" rtl="0" fontAlgn="base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6pPr>
      <a:lvl7pPr marL="914400" algn="l" rtl="0" fontAlgn="base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7pPr>
      <a:lvl8pPr marL="1371600" algn="l" rtl="0" fontAlgn="base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8pPr>
      <a:lvl9pPr marL="1828800" algn="l" rtl="0" fontAlgn="base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2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Consolidated Messenger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Courier Services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778" name="Picture 2" descr="C:\Documents and Settings\Tim Huddleston\Local Settings\Temporary Internet Files\Content.IE5\WDYF01MV\MPj04088780000[1]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029200" y="1676400"/>
            <a:ext cx="4114800" cy="41148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676400"/>
            <a:ext cx="5562600" cy="4495800"/>
          </a:xfrm>
        </p:spPr>
        <p:txBody>
          <a:bodyPr/>
          <a:lstStyle/>
          <a:p>
            <a:r>
              <a:rPr lang="en-US" sz="3200" dirty="0" smtClean="0"/>
              <a:t>Secure delivery of documents and packages</a:t>
            </a:r>
          </a:p>
          <a:p>
            <a:r>
              <a:rPr lang="en-US" sz="3200" dirty="0" smtClean="0"/>
              <a:t>Immediate and scheduled service</a:t>
            </a:r>
          </a:p>
          <a:p>
            <a:r>
              <a:rPr lang="en-US" sz="3200" dirty="0" smtClean="0"/>
              <a:t>24-hour emergency service</a:t>
            </a:r>
          </a:p>
          <a:p>
            <a:r>
              <a:rPr lang="en-US" sz="3200" dirty="0" smtClean="0"/>
              <a:t>Pick-up and drop-off at city airports and bus terminals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Fleet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81000" y="1676400"/>
            <a:ext cx="4495800" cy="4267200"/>
          </a:xfrm>
        </p:spPr>
        <p:txBody>
          <a:bodyPr/>
          <a:lstStyle/>
          <a:p>
            <a:r>
              <a:rPr lang="en-US" dirty="0" smtClean="0"/>
              <a:t>Fuel-efficient hybrid cars</a:t>
            </a:r>
          </a:p>
          <a:p>
            <a:r>
              <a:rPr lang="en-US" dirty="0" smtClean="0"/>
              <a:t>Heavy-duty pickups and cargo vans</a:t>
            </a:r>
          </a:p>
          <a:p>
            <a:r>
              <a:rPr lang="en-US" dirty="0" smtClean="0"/>
              <a:t>Rugged terrain bikes for in-city deliveries</a:t>
            </a:r>
          </a:p>
          <a:p>
            <a:r>
              <a:rPr lang="en-US" dirty="0" smtClean="0"/>
              <a:t>Radio dispatch with cell backup</a:t>
            </a:r>
          </a:p>
          <a:p>
            <a:endParaRPr lang="en-US" dirty="0"/>
          </a:p>
        </p:txBody>
      </p:sp>
      <p:pic>
        <p:nvPicPr>
          <p:cNvPr id="76802" name="Picture 2" descr="C:\Documents and Settings\Tim Huddleston\Local Settings\Temporary Internet Files\Content.IE5\8XENKHIB\MPj04025670000[1].jpg"/>
          <p:cNvPicPr>
            <a:picLocks noChangeAspect="1" noChangeArrowheads="1"/>
          </p:cNvPicPr>
          <p:nvPr/>
        </p:nvPicPr>
        <p:blipFill>
          <a:blip r:embed="rId2"/>
          <a:srcRect l="3528" r="6653"/>
          <a:stretch>
            <a:fillRect/>
          </a:stretch>
        </p:blipFill>
        <p:spPr bwMode="auto">
          <a:xfrm>
            <a:off x="5029200" y="1676400"/>
            <a:ext cx="4114800" cy="436794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bgambrel\AppData\Local\Microsoft\Windows\Temporary Internet Files\Content.IE5\Z3ORPV44\MC900406446[1]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6740" y="1751964"/>
            <a:ext cx="5270500" cy="43550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Coverage Area</a:t>
            </a:r>
            <a:endParaRPr lang="en-US" dirty="0"/>
          </a:p>
        </p:txBody>
      </p:sp>
      <p:sp>
        <p:nvSpPr>
          <p:cNvPr id="5" name="5-Point Star 4"/>
          <p:cNvSpPr/>
          <p:nvPr/>
        </p:nvSpPr>
        <p:spPr bwMode="auto">
          <a:xfrm>
            <a:off x="4191000" y="3733800"/>
            <a:ext cx="304800" cy="304800"/>
          </a:xfrm>
          <a:prstGeom prst="star5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Striped Right Arrow 5"/>
          <p:cNvSpPr/>
          <p:nvPr/>
        </p:nvSpPr>
        <p:spPr bwMode="auto">
          <a:xfrm rot="1841450">
            <a:off x="4514884" y="4154965"/>
            <a:ext cx="838200" cy="304800"/>
          </a:xfrm>
          <a:prstGeom prst="striped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Striped Right Arrow 6"/>
          <p:cNvSpPr/>
          <p:nvPr/>
        </p:nvSpPr>
        <p:spPr bwMode="auto">
          <a:xfrm rot="19036999">
            <a:off x="4335604" y="3368077"/>
            <a:ext cx="838200" cy="304800"/>
          </a:xfrm>
          <a:prstGeom prst="striped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Striped Right Arrow 9"/>
          <p:cNvSpPr/>
          <p:nvPr/>
        </p:nvSpPr>
        <p:spPr bwMode="auto">
          <a:xfrm rot="13001519">
            <a:off x="3352800" y="3352800"/>
            <a:ext cx="838200" cy="304800"/>
          </a:xfrm>
          <a:prstGeom prst="striped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Striped Right Arrow 8"/>
          <p:cNvSpPr/>
          <p:nvPr/>
        </p:nvSpPr>
        <p:spPr bwMode="auto">
          <a:xfrm rot="8221455">
            <a:off x="3496621" y="4207198"/>
            <a:ext cx="838200" cy="304800"/>
          </a:xfrm>
          <a:prstGeom prst="striped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667000" y="6211669"/>
            <a:ext cx="3733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Everywhere!</a:t>
            </a:r>
            <a:endParaRPr lang="en-US" sz="3600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Rates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76400"/>
            <a:ext cx="8382000" cy="4495800"/>
          </a:xfrm>
        </p:spPr>
        <p:txBody>
          <a:bodyPr/>
          <a:lstStyle/>
          <a:p>
            <a:r>
              <a:rPr lang="en-US" dirty="0" smtClean="0"/>
              <a:t>In-city bike courier (downtown only):</a:t>
            </a:r>
            <a:br>
              <a:rPr lang="en-US" dirty="0" smtClean="0"/>
            </a:br>
            <a:r>
              <a:rPr lang="en-US" dirty="0" smtClean="0"/>
              <a:t>$25 per stop</a:t>
            </a:r>
          </a:p>
          <a:p>
            <a:r>
              <a:rPr lang="en-US" dirty="0" smtClean="0"/>
              <a:t>In-city package delivery: $7.50/pound</a:t>
            </a:r>
          </a:p>
          <a:p>
            <a:r>
              <a:rPr lang="en-US" dirty="0" smtClean="0"/>
              <a:t>Cross-town delivery: based on zip code</a:t>
            </a:r>
          </a:p>
          <a:p>
            <a:r>
              <a:rPr lang="en-US" dirty="0" smtClean="0"/>
              <a:t>Airport pick-up/delivery: $50 call fee + per-pound cargo fee</a:t>
            </a:r>
          </a:p>
          <a:p>
            <a:r>
              <a:rPr lang="en-US" dirty="0" smtClean="0"/>
              <a:t>24-hour emergency service: $250</a:t>
            </a:r>
          </a:p>
          <a:p>
            <a:endParaRPr lang="en-US" dirty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Numbers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676400"/>
            <a:ext cx="4267200" cy="44958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Consolidated Messenger</a:t>
            </a:r>
          </a:p>
          <a:p>
            <a:pPr>
              <a:buNone/>
            </a:pPr>
            <a:r>
              <a:rPr lang="en-US" dirty="0" smtClean="0"/>
              <a:t>15 Penn Street</a:t>
            </a:r>
          </a:p>
          <a:p>
            <a:pPr>
              <a:buNone/>
            </a:pPr>
            <a:r>
              <a:rPr lang="en-US" dirty="0" smtClean="0"/>
              <a:t>Central City, FL 12345</a:t>
            </a:r>
          </a:p>
          <a:p>
            <a:pPr>
              <a:buNone/>
            </a:pPr>
            <a:r>
              <a:rPr lang="en-US" dirty="0" smtClean="0"/>
              <a:t>555-1087 (daytime)</a:t>
            </a:r>
          </a:p>
          <a:p>
            <a:pPr>
              <a:buNone/>
            </a:pPr>
            <a:r>
              <a:rPr lang="en-US" dirty="0" smtClean="0"/>
              <a:t>555-1088 (emergency)</a:t>
            </a:r>
          </a:p>
          <a:p>
            <a:pPr>
              <a:buNone/>
            </a:pPr>
            <a:r>
              <a:rPr lang="en-US" dirty="0" smtClean="0"/>
              <a:t>555-1089 (fax)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676400"/>
            <a:ext cx="3962400" cy="44958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E-Mail:</a:t>
            </a:r>
          </a:p>
          <a:p>
            <a:pPr>
              <a:buNone/>
            </a:pPr>
            <a:r>
              <a:rPr lang="en-US" sz="1600" dirty="0" smtClean="0"/>
              <a:t> delivery@consolidatedmessenger.com</a:t>
            </a:r>
          </a:p>
          <a:p>
            <a:pPr>
              <a:buNone/>
            </a:pPr>
            <a:r>
              <a:rPr lang="en-US" dirty="0" smtClean="0"/>
              <a:t>On the Web:</a:t>
            </a:r>
          </a:p>
          <a:p>
            <a:pPr>
              <a:buNone/>
            </a:pPr>
            <a:r>
              <a:rPr lang="en-US" sz="1600" dirty="0" smtClean="0"/>
              <a:t> www.consolidatedmessenger.com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yclists design template">
  <a:themeElements>
    <a:clrScheme name="Office Theme 5">
      <a:dk1>
        <a:srgbClr val="5C1F00"/>
      </a:dk1>
      <a:lt1>
        <a:srgbClr val="FF9900"/>
      </a:lt1>
      <a:dk2>
        <a:srgbClr val="800000"/>
      </a:dk2>
      <a:lt2>
        <a:srgbClr val="DFD293"/>
      </a:lt2>
      <a:accent1>
        <a:srgbClr val="CC3300"/>
      </a:accent1>
      <a:accent2>
        <a:srgbClr val="BE7960"/>
      </a:accent2>
      <a:accent3>
        <a:srgbClr val="C0AAAA"/>
      </a:accent3>
      <a:accent4>
        <a:srgbClr val="DA8200"/>
      </a:accent4>
      <a:accent5>
        <a:srgbClr val="E2ADAA"/>
      </a:accent5>
      <a:accent6>
        <a:srgbClr val="AC6D56"/>
      </a:accent6>
      <a:hlink>
        <a:srgbClr val="FAD99E"/>
      </a:hlink>
      <a:folHlink>
        <a:srgbClr val="D3A219"/>
      </a:folHlink>
    </a:clrScheme>
    <a:fontScheme name="Office Theme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8AB900"/>
        </a:accent6>
        <a:hlink>
          <a:srgbClr val="3333CC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9933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8A2D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5C1F00"/>
        </a:dk1>
        <a:lt1>
          <a:srgbClr val="FF9900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8200"/>
        </a:accent4>
        <a:accent5>
          <a:srgbClr val="E2ADAA"/>
        </a:accent5>
        <a:accent6>
          <a:srgbClr val="AC6D56"/>
        </a:accent6>
        <a:hlink>
          <a:srgbClr val="FAD99E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336699"/>
        </a:dk1>
        <a:lt1>
          <a:srgbClr val="CC9900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D07C28"/>
        </a:accent2>
        <a:accent3>
          <a:srgbClr val="AAAAAA"/>
        </a:accent3>
        <a:accent4>
          <a:srgbClr val="AE8200"/>
        </a:accent4>
        <a:accent5>
          <a:srgbClr val="AAADCA"/>
        </a:accent5>
        <a:accent6>
          <a:srgbClr val="BC702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80808"/>
        </a:dk1>
        <a:lt1>
          <a:srgbClr val="336699"/>
        </a:lt1>
        <a:dk2>
          <a:srgbClr val="CCFFFF"/>
        </a:dk2>
        <a:lt2>
          <a:srgbClr val="003366"/>
        </a:lt2>
        <a:accent1>
          <a:srgbClr val="0099CC"/>
        </a:accent1>
        <a:accent2>
          <a:srgbClr val="00B000"/>
        </a:accent2>
        <a:accent3>
          <a:srgbClr val="ADB8CA"/>
        </a:accent3>
        <a:accent4>
          <a:srgbClr val="060606"/>
        </a:accent4>
        <a:accent5>
          <a:srgbClr val="AACAE2"/>
        </a:accent5>
        <a:accent6>
          <a:srgbClr val="009F00"/>
        </a:accent6>
        <a:hlink>
          <a:srgbClr val="F8E078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9">
        <a:dk1>
          <a:srgbClr val="003300"/>
        </a:dk1>
        <a:lt1>
          <a:srgbClr val="BDAB99"/>
        </a:lt1>
        <a:dk2>
          <a:srgbClr val="D1D1CB"/>
        </a:dk2>
        <a:lt2>
          <a:srgbClr val="777777"/>
        </a:lt2>
        <a:accent1>
          <a:srgbClr val="B29D60"/>
        </a:accent1>
        <a:accent2>
          <a:srgbClr val="809EA8"/>
        </a:accent2>
        <a:accent3>
          <a:srgbClr val="DBD2CA"/>
        </a:accent3>
        <a:accent4>
          <a:srgbClr val="002A00"/>
        </a:accent4>
        <a:accent5>
          <a:srgbClr val="D5CCB6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10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5C99E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C8E1CC"/>
        </a:accent5>
        <a:accent6>
          <a:srgbClr val="2D2D8A"/>
        </a:accent6>
        <a:hlink>
          <a:srgbClr val="339933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11">
        <a:dk1>
          <a:srgbClr val="663300"/>
        </a:dk1>
        <a:lt1>
          <a:srgbClr val="523E26"/>
        </a:lt1>
        <a:dk2>
          <a:srgbClr val="DFC08D"/>
        </a:dk2>
        <a:lt2>
          <a:srgbClr val="2D2015"/>
        </a:lt2>
        <a:accent1>
          <a:srgbClr val="AC9F7E"/>
        </a:accent1>
        <a:accent2>
          <a:srgbClr val="8F5F2F"/>
        </a:accent2>
        <a:accent3>
          <a:srgbClr val="B3AFAC"/>
        </a:accent3>
        <a:accent4>
          <a:srgbClr val="562A00"/>
        </a:accent4>
        <a:accent5>
          <a:srgbClr val="D2CDC0"/>
        </a:accent5>
        <a:accent6>
          <a:srgbClr val="81552A"/>
        </a:accent6>
        <a:hlink>
          <a:srgbClr val="CCB400"/>
        </a:hlink>
        <a:folHlink>
          <a:srgbClr val="D2D9D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12">
        <a:dk1>
          <a:srgbClr val="800000"/>
        </a:dk1>
        <a:lt1>
          <a:srgbClr val="FFCC00"/>
        </a:lt1>
        <a:dk2>
          <a:srgbClr val="FFFF99"/>
        </a:dk2>
        <a:lt2>
          <a:srgbClr val="005A58"/>
        </a:lt2>
        <a:accent1>
          <a:srgbClr val="CC9900"/>
        </a:accent1>
        <a:accent2>
          <a:srgbClr val="A7BA48"/>
        </a:accent2>
        <a:accent3>
          <a:srgbClr val="FFE2AA"/>
        </a:accent3>
        <a:accent4>
          <a:srgbClr val="6C0000"/>
        </a:accent4>
        <a:accent5>
          <a:srgbClr val="E2CAAA"/>
        </a:accent5>
        <a:accent6>
          <a:srgbClr val="97A840"/>
        </a:accent6>
        <a:hlink>
          <a:srgbClr val="FFCC66"/>
        </a:hlink>
        <a:folHlink>
          <a:srgbClr val="0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Cyclists design template</Template>
  <TotalTime>0</TotalTime>
  <Words>97</Words>
  <Application>Microsoft Office PowerPoint</Application>
  <PresentationFormat>On-screen Show (4:3)</PresentationFormat>
  <Paragraphs>31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Cyclists design template</vt:lpstr>
      <vt:lpstr>Consolidated Messenger</vt:lpstr>
      <vt:lpstr>Our Services</vt:lpstr>
      <vt:lpstr>Our Fleet</vt:lpstr>
      <vt:lpstr>Our Coverage Area</vt:lpstr>
      <vt:lpstr>Our Rates</vt:lpstr>
      <vt:lpstr>Our Numbers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Tim Huddleston</dc:creator>
  <cp:lastModifiedBy>Bryan Gambrel</cp:lastModifiedBy>
  <cp:revision>28</cp:revision>
  <cp:lastPrinted>1601-01-01T00:00:00Z</cp:lastPrinted>
  <dcterms:created xsi:type="dcterms:W3CDTF">2006-09-27T21:39:48Z</dcterms:created>
  <dcterms:modified xsi:type="dcterms:W3CDTF">2012-10-12T19:22:56Z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TC010721311033</vt:lpwstr>
  </property>
</Properties>
</file>